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 snapToObjects="1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E01D9-36F4-4270-82F0-D3C509104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20976-D368-415B-9C3C-F948D2F2E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5D77-E378-4212-8F9F-D4EB311881C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9411B-280F-40D3-8529-C2F10E2C19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121C-18B3-4DFB-ACD9-4B5EFEC010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4198F-3DAF-4C2C-8CD3-66FD88A4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7CF4-590F-5E4B-B312-9D02209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33" y="1884579"/>
            <a:ext cx="8415867" cy="1804241"/>
          </a:xfrm>
        </p:spPr>
        <p:txBody>
          <a:bodyPr anchor="b"/>
          <a:lstStyle>
            <a:lvl1pPr algn="ctr">
              <a:defRPr sz="60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7755-EDAE-F74D-8B32-2CBBC1AD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33" y="3780896"/>
            <a:ext cx="8415867" cy="954461"/>
          </a:xfrm>
        </p:spPr>
        <p:txBody>
          <a:bodyPr/>
          <a:lstStyle>
            <a:lvl1pPr marL="0" indent="0" algn="ctr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7CF4-590F-5E4B-B312-9D022096C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070846"/>
            <a:ext cx="9144000" cy="1804241"/>
          </a:xfrm>
        </p:spPr>
        <p:txBody>
          <a:bodyPr anchor="b"/>
          <a:lstStyle>
            <a:lvl1pPr algn="ctr">
              <a:defRPr sz="60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7755-EDAE-F74D-8B32-2CBBC1AD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967163"/>
            <a:ext cx="9144000" cy="954461"/>
          </a:xfrm>
        </p:spPr>
        <p:txBody>
          <a:bodyPr/>
          <a:lstStyle>
            <a:lvl1pPr marL="0" indent="0" algn="ctr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5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6D09-2CA2-9F4C-BC86-0306E639C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50" y="5640840"/>
            <a:ext cx="4325098" cy="365125"/>
          </a:xfrm>
        </p:spPr>
        <p:txBody>
          <a:bodyPr anchor="t" anchorCtr="0"/>
          <a:lstStyle>
            <a:lvl1pPr algn="r"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8163A-9ED2-E04B-81DF-37B19B64B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0636" y="1331260"/>
            <a:ext cx="3375212" cy="4195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2BF9C-E575-0946-BE16-17D238269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3964" y="1523206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E2777E-2947-4D2B-BBA8-E8A37FCE837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52874" y="6065898"/>
            <a:ext cx="2932974" cy="434548"/>
          </a:xfrm>
        </p:spPr>
        <p:txBody>
          <a:bodyPr/>
          <a:lstStyle>
            <a:lvl1pPr marL="0" indent="0" algn="r">
              <a:buNone/>
              <a:defRPr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5763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5B-C0F6-7C43-B572-71003FFA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759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77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5B-C0F6-7C43-B572-71003FFA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8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5B-C0F6-7C43-B572-71003FFA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2E5-82C9-8F44-A559-781B154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4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CA7-024B-F54A-8E95-71D131EF4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24DD-3CD5-2A43-B5B2-891365D4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9DC6CB-8322-4563-BDFC-50BA1CF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36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49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D05-101C-2949-A9AD-8290B12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AC71-468E-1D4F-BF54-08A105BF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BE25-B2BD-5E4B-AC65-AEF29247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5627-6A8C-CA4E-9F4F-D13F14CC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B27C18-AD4C-430C-889D-C173CC26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36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97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19A53-82B5-894B-B34B-F5BF9AD0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7FBD0-8B2E-4745-B15D-9476CBEC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A7D1-B356-DC49-9B53-A8E6AB0D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B13B-3E73-CC4C-A4DC-4CFDE62CC21E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3239E-AB2B-DA4F-9FD7-A5EA98DFA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2380-B6F3-9A42-A1B7-D6A16A7B6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F7A5-E19A-8246-BFA9-3377C1399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3" r:id="rId4"/>
    <p:sldLayoutId id="2147483650" r:id="rId5"/>
    <p:sldLayoutId id="2147483662" r:id="rId6"/>
    <p:sldLayoutId id="2147483666" r:id="rId7"/>
    <p:sldLayoutId id="2147483668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561C-3AF5-9B49-8237-7D5CE94E2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7F2D7-6B40-184B-B163-484994753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50D2-7190-449F-8E0C-DB0DB9E8D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5C53D-B539-4C10-9BCA-6201336B4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F0CE-438A-4256-93DA-996B750C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4EA8-BA79-4281-8321-5E4F232B23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DBF87-9485-4DB8-87C5-FE60E952E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A81D-E242-4402-B2D1-0E48A5B4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EBF-FD26-41F8-B71B-5C98270E0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882D-EBB7-42AD-9523-10004A90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42A2-928A-46BC-B06A-61334347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A9FB-94F7-40E5-9F68-CA72ED22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7128-AD5B-4AEC-AE45-84A89870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DF3D9-FC8F-48C9-B2BC-7686866E0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ED0-CB1D-4BEC-873B-135E7BBCAA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1CBA53-9328-4373-ABBD-2A37E842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5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18484-4E23-4EED-802F-394B35B81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DCAB-9E93-4B23-9DDD-7DFCC5F5B4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B920E-0DE7-403B-881E-518655326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5ECEB9-5B34-446E-8D10-6EB06B00DB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7C3D65-179B-4E29-81A5-200F970D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9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0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Garms</dc:creator>
  <cp:lastModifiedBy>Daniel Fox</cp:lastModifiedBy>
  <cp:revision>9</cp:revision>
  <dcterms:created xsi:type="dcterms:W3CDTF">2020-12-22T17:59:00Z</dcterms:created>
  <dcterms:modified xsi:type="dcterms:W3CDTF">2021-01-06T19:52:00Z</dcterms:modified>
</cp:coreProperties>
</file>